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FF114588-F28D-4A8E-A1A0-F409D863B8ED}">
          <p14:sldIdLst>
            <p14:sldId id="256"/>
          </p14:sldIdLst>
        </p14:section>
        <p14:section name="Divider Page" id="{E625C7FD-1BE7-4D6F-B530-20E6C0EB1723}">
          <p14:sldIdLst>
            <p14:sldId id="257"/>
          </p14:sldIdLst>
        </p14:section>
        <p14:section name="Content Page" id="{E68108AA-184B-45D6-BE8D-5655E8237728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1" d="100"/>
          <a:sy n="51" d="100"/>
        </p:scale>
        <p:origin x="141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E29E-77D1-4564-B9CA-F99A626C73B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9A43-B306-4033-86C1-8D76DE0073C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46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7084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02141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05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5546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CD848-D863-42AD-B3FF-55C7761DAE3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652C9-B415-4E12-9561-DA9AAC96C2E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2941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1249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6279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7756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062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569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9788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09321-53E7-43A9-9E7B-CB9E905B628C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B5075-37EE-4D3E-8073-1B324CF0502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3624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EE29E-77D1-4564-B9CA-F99A626C73B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E9A43-B306-4033-86C1-8D76DE0073C4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65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CD848-D863-42AD-B3FF-55C7761DAE3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652C9-B415-4E12-9561-DA9AAC96C2EC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8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E4809321-53E7-43A9-9E7B-CB9E905B628C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FC9B5075-37EE-4D3E-8073-1B324CF0502D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8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ordia New" panose="020B0304020202020204" pitchFamily="34" charset="-34"/>
          <a:ea typeface="+mj-ea"/>
          <a:cs typeface="Cordia New" panose="020B0304020202020204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0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195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99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4</cp:revision>
  <dcterms:created xsi:type="dcterms:W3CDTF">2016-08-15T09:27:27Z</dcterms:created>
  <dcterms:modified xsi:type="dcterms:W3CDTF">2016-08-30T16:40:28Z</dcterms:modified>
</cp:coreProperties>
</file>